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7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DEFDF-81AF-49D2-96AD-213E293636C8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C7DEB-FA73-4DC9-B842-1BA9E971E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085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23493" y="422395"/>
            <a:ext cx="7920880" cy="16773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 Шаг</a:t>
            </a: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 внесения инициативного проекта в администрацию определить часть территории, на которой планируется реализовать инициативный проект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(оптимальный срок подачи заявления до 1 сентября года, предшествующего очередному финансовому году в соответствии с Решением СД от 28.06.2023 № 802-МО «О внесении изменения в решение Собрания депутатов КГО от 23.12.2020 № 88-МО «О реализации Закона Челябинской области «О некоторых вопросах правового регулирования отношений, связанных с инициативными проектами, выдвигаемыми для получения финансовой поддержки за счет межбюджетных трансфертов из областного бюджета» на территории КГО»)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5619" y="2492896"/>
            <a:ext cx="7920880" cy="15850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Шаг</a:t>
            </a: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После определения части территории и до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внесения инициативного проекта в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администрацию, провести собрание/конференцию граждан в целях рассмотрения и обсуждения инициативного проекта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(оптимальный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срок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проведения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30 сентября года, предшествующего очередному финансовому году,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в соответствии с Решением СД КГО от 28.06.2023 № 825-МО «Об утверждении порядка назначения и проведения собраний или конференций граждан в целях рассмотрения и обсуждения вопросов внесения инициативных проектов»)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5619" y="4509120"/>
            <a:ext cx="7920880" cy="209288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3. Шаг</a:t>
            </a: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Внести инициативный проект в администрацию КГО с 1 октября по 1 ноября года, предшествующего очередному финансовому году</a:t>
            </a: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(в соответствии с Законом Челябинской области № 288-ЗО от 22.12.2020 «О некоторых вопросах правового регулирования отношений, связанных с инициативными проектами, выдвигаемыми для получения финансовой поддержки за счет межбюджетных трансфертов из областного бюджета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», Решением СД от 28.06.2023 №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802-МО «О внесении изменения в решение Собрания депутатов </a:t>
            </a:r>
            <a:r>
              <a:rPr lang="ru-RU" sz="1100" b="1" smtClean="0">
                <a:latin typeface="Times New Roman" pitchFamily="18" charset="0"/>
                <a:cs typeface="Times New Roman" pitchFamily="18" charset="0"/>
              </a:rPr>
              <a:t>КГО от 23.12.2020 № 88-МО «О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реализации Закона Челябинской области «О некоторых вопросах правового регулирования отношений, связанных с инициативными проектами, выдвигаемыми для получения финансовой поддержки за счет межбюджетных трансфертов из областного бюджета» на территории КГО»)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4416758" y="1988840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420035" y="3948774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1057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275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Необходимые мероприятия для сбора пакета документов по инициативному бюджетированию, которые необходимо провести в срок до направления проекта в администрацию (01.01.2022-01.03.2022)</dc:title>
  <dc:creator>Куровская Юлия Евгеньевна</dc:creator>
  <cp:lastModifiedBy>Желтова Лилия Фасхутдиновна</cp:lastModifiedBy>
  <cp:revision>13</cp:revision>
  <cp:lastPrinted>2023-07-18T11:00:34Z</cp:lastPrinted>
  <dcterms:created xsi:type="dcterms:W3CDTF">2021-11-23T11:17:18Z</dcterms:created>
  <dcterms:modified xsi:type="dcterms:W3CDTF">2023-07-18T11:00:56Z</dcterms:modified>
</cp:coreProperties>
</file>