
<file path=[Content_Types].xml><?xml version="1.0" encoding="utf-8"?>
<Types xmlns="http://schemas.openxmlformats.org/package/2006/content-types">
  <Default Extension="jpg" ContentType="image/jpeg"/>
  <Default Extension="wmf" ContentType="image/x-wmf"/>
  <Default Extension="png" ContentType="image/png"/>
  <Default Extension="xml" ContentType="application/xml"/>
  <Default Extension="jpeg" ContentType="image/jpeg"/>
  <Default Extension="rels" ContentType="application/vnd.openxmlformats-package.relationships+xml"/>
  <Default Extension="bin" ContentType="application/vnd.openxmlformats-officedocument.oleObject"/>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slideLayouts/slideLayout6.xml" ContentType="application/vnd.openxmlformats-officedocument.presentationml.slideLayout+xml"/>
  <Override PartName="/docProps/core.xml" ContentType="application/vnd.openxmlformats-package.core-propertie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docProps/app.xml" ContentType="application/vnd.openxmlformats-officedocument.extended-properties+xml"/>
  <Override PartName="/ppt/slideLayouts/slideLayout10.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2.xml" ContentType="application/vnd.openxmlformats-officedocument.presentationml.slideLayout+xml"/>
  <Override PartName="/ppt/viewProps.xml" ContentType="application/vnd.openxmlformats-officedocument.presentationml.viewProp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sldIdLst>
    <p:sldId id="256" r:id="rId3"/>
    <p:sldId id="257" r:id="rId4"/>
    <p:sldId id="258" r:id="rId5"/>
    <p:sldId id="259" r:id="rId6"/>
  </p:sldIdLst>
  <p:sldSz cx="12192000" cy="6858000"/>
  <p:notesSz cx="6858000" cy="121920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presProps" Target="presProps.xml" /><Relationship Id="rId8" Type="http://schemas.openxmlformats.org/officeDocument/2006/relationships/tableStyles" Target="tableStyles.xml" /><Relationship Id="rId9"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showMasterSp="0" type="title" userDrawn="1">
  <p:cSld name="Title Slide">
    <p:spTree>
      <p:nvGrpSpPr>
        <p:cNvPr id="1" name="" hidden="0"/>
        <p:cNvGrpSpPr/>
        <p:nvPr isPhoto="0" userDrawn="0"/>
      </p:nvGrpSpPr>
      <p:grpSpPr bwMode="auto">
        <a:xfrm>
          <a:off x="0" y="0"/>
          <a:ext cx="0" cy="0"/>
          <a:chOff x="0" y="0"/>
          <a:chExt cx="0" cy="0"/>
        </a:xfrm>
      </p:grpSpPr>
      <p:sp>
        <p:nvSpPr>
          <p:cNvPr id="4" name="Shape 1059" hidden="0"/>
          <p:cNvSpPr>
            <a:spLocks noChangeArrowheads="1" noGrp="1"/>
          </p:cNvSpPr>
          <p:nvPr isPhoto="0" userDrawn="1"/>
        </p:nvSpPr>
        <p:spPr bwMode="auto">
          <a:xfrm>
            <a:off x="2396066" y="2291401"/>
            <a:ext cx="5452533" cy="4165115"/>
          </a:xfrm>
          <a:custGeom>
            <a:avLst/>
            <a:gdLst/>
            <a:ahLst/>
            <a:cxnLst/>
            <a:rect l="l" t="t" r="r" b="b"/>
            <a:pathLst>
              <a:path w="43200" h="43200" fill="norm" stroke="0" extrusionOk="0">
                <a:moveTo>
                  <a:pt x="22112" y="3116"/>
                </a:moveTo>
                <a:lnTo>
                  <a:pt x="22112" y="3116"/>
                </a:lnTo>
                <a:cubicBezTo>
                  <a:pt x="22112" y="3116"/>
                  <a:pt x="27356" y="0"/>
                  <a:pt x="30300" y="4263"/>
                </a:cubicBezTo>
                <a:lnTo>
                  <a:pt x="30300" y="4263"/>
                </a:lnTo>
                <a:cubicBezTo>
                  <a:pt x="33277" y="8577"/>
                  <a:pt x="36666" y="13779"/>
                  <a:pt x="39369" y="17410"/>
                </a:cubicBezTo>
                <a:lnTo>
                  <a:pt x="39369" y="17410"/>
                </a:lnTo>
                <a:cubicBezTo>
                  <a:pt x="41761" y="20624"/>
                  <a:pt x="43200" y="22708"/>
                  <a:pt x="40979" y="26940"/>
                </a:cubicBezTo>
                <a:lnTo>
                  <a:pt x="40979" y="26940"/>
                </a:lnTo>
                <a:cubicBezTo>
                  <a:pt x="39655" y="29461"/>
                  <a:pt x="35076" y="35072"/>
                  <a:pt x="32639" y="38623"/>
                </a:cubicBezTo>
                <a:lnTo>
                  <a:pt x="32639" y="38623"/>
                </a:lnTo>
                <a:cubicBezTo>
                  <a:pt x="30200" y="42175"/>
                  <a:pt x="26202" y="43200"/>
                  <a:pt x="23268" y="42185"/>
                </a:cubicBezTo>
                <a:lnTo>
                  <a:pt x="23268" y="42185"/>
                </a:lnTo>
                <a:cubicBezTo>
                  <a:pt x="20331" y="41168"/>
                  <a:pt x="11584" y="38623"/>
                  <a:pt x="6213" y="36974"/>
                </a:cubicBezTo>
                <a:lnTo>
                  <a:pt x="6213" y="36974"/>
                </a:lnTo>
                <a:cubicBezTo>
                  <a:pt x="1431" y="35502"/>
                  <a:pt x="0" y="32900"/>
                  <a:pt x="214" y="31157"/>
                </a:cubicBezTo>
                <a:lnTo>
                  <a:pt x="214" y="31157"/>
                </a:lnTo>
                <a:cubicBezTo>
                  <a:pt x="760" y="26703"/>
                  <a:pt x="1113" y="19920"/>
                  <a:pt x="1214" y="16042"/>
                </a:cubicBezTo>
                <a:lnTo>
                  <a:pt x="1214" y="16042"/>
                </a:lnTo>
                <a:cubicBezTo>
                  <a:pt x="1303" y="12626"/>
                  <a:pt x="4203" y="11313"/>
                  <a:pt x="6907" y="9989"/>
                </a:cubicBezTo>
                <a:lnTo>
                  <a:pt x="6907" y="9989"/>
                </a:lnTo>
                <a:cubicBezTo>
                  <a:pt x="9245" y="8843"/>
                  <a:pt x="19774" y="4261"/>
                  <a:pt x="22112" y="3116"/>
                </a:cubicBezTo>
                <a:close/>
              </a:path>
            </a:pathLst>
          </a:custGeom>
          <a:solidFill>
            <a:schemeClr val="bg1">
              <a:lumMod val="85000"/>
            </a:schemeClr>
          </a:solidFill>
          <a:ln w="9524">
            <a:solidFill>
              <a:srgbClr val="000000"/>
            </a:solidFill>
            <a:round/>
            <a:headEnd/>
            <a:tailEnd/>
          </a:ln>
        </p:spPr>
      </p:sp>
      <p:sp>
        <p:nvSpPr>
          <p:cNvPr id="5" name="Shape 1060" hidden="0"/>
          <p:cNvSpPr>
            <a:spLocks noChangeArrowheads="1" noGrp="1"/>
          </p:cNvSpPr>
          <p:nvPr isPhoto="0" userDrawn="1"/>
        </p:nvSpPr>
        <p:spPr bwMode="auto">
          <a:xfrm>
            <a:off x="1309514" y="1839834"/>
            <a:ext cx="4011787" cy="1314325"/>
          </a:xfrm>
          <a:custGeom>
            <a:avLst/>
            <a:gdLst/>
            <a:ahLst/>
            <a:cxnLst/>
            <a:rect l="l" t="t" r="r" b="b"/>
            <a:pathLst>
              <a:path w="43200" h="43200" fill="norm" stroke="0" extrusionOk="0">
                <a:moveTo>
                  <a:pt x="40162" y="13104"/>
                </a:moveTo>
                <a:lnTo>
                  <a:pt x="40162" y="13104"/>
                </a:lnTo>
                <a:cubicBezTo>
                  <a:pt x="36799" y="16736"/>
                  <a:pt x="26204" y="28154"/>
                  <a:pt x="22676" y="31251"/>
                </a:cubicBezTo>
                <a:lnTo>
                  <a:pt x="22676" y="31251"/>
                </a:lnTo>
                <a:cubicBezTo>
                  <a:pt x="18513" y="34899"/>
                  <a:pt x="15093" y="37527"/>
                  <a:pt x="13136" y="38511"/>
                </a:cubicBezTo>
                <a:lnTo>
                  <a:pt x="13136" y="38511"/>
                </a:lnTo>
                <a:cubicBezTo>
                  <a:pt x="10861" y="39650"/>
                  <a:pt x="0" y="43200"/>
                  <a:pt x="422" y="38511"/>
                </a:cubicBezTo>
                <a:lnTo>
                  <a:pt x="422" y="38511"/>
                </a:lnTo>
                <a:cubicBezTo>
                  <a:pt x="750" y="34836"/>
                  <a:pt x="12785" y="17028"/>
                  <a:pt x="15584" y="14358"/>
                </a:cubicBezTo>
                <a:lnTo>
                  <a:pt x="15584" y="14358"/>
                </a:lnTo>
                <a:cubicBezTo>
                  <a:pt x="18382" y="11693"/>
                  <a:pt x="34508" y="0"/>
                  <a:pt x="36286" y="2133"/>
                </a:cubicBezTo>
                <a:lnTo>
                  <a:pt x="36286" y="2133"/>
                </a:lnTo>
                <a:cubicBezTo>
                  <a:pt x="38064" y="4272"/>
                  <a:pt x="43200" y="9825"/>
                  <a:pt x="40162" y="13104"/>
                </a:cubicBezTo>
                <a:close/>
              </a:path>
            </a:pathLst>
          </a:custGeom>
          <a:solidFill>
            <a:schemeClr val="bg1">
              <a:lumMod val="85000"/>
            </a:schemeClr>
          </a:solidFill>
          <a:ln w="9524">
            <a:solidFill>
              <a:srgbClr val="000000"/>
            </a:solidFill>
            <a:round/>
            <a:headEnd/>
            <a:tailEnd/>
          </a:ln>
        </p:spPr>
      </p:sp>
      <p:sp>
        <p:nvSpPr>
          <p:cNvPr id="6" name="Shape 1061" hidden="0"/>
          <p:cNvSpPr>
            <a:spLocks noChangeArrowheads="1" noGrp="1"/>
          </p:cNvSpPr>
          <p:nvPr isPhoto="0" userDrawn="1"/>
        </p:nvSpPr>
        <p:spPr bwMode="auto">
          <a:xfrm>
            <a:off x="6567031" y="4629133"/>
            <a:ext cx="5395523" cy="2231707"/>
          </a:xfrm>
          <a:custGeom>
            <a:avLst/>
            <a:gdLst/>
            <a:ahLst/>
            <a:cxnLst/>
            <a:rect l="l" t="t" r="r" b="b"/>
            <a:pathLst>
              <a:path w="43200" h="43200" fill="norm" stroke="0" extrusionOk="0">
                <a:moveTo>
                  <a:pt x="43200" y="43200"/>
                </a:moveTo>
                <a:lnTo>
                  <a:pt x="43200" y="43200"/>
                </a:lnTo>
                <a:cubicBezTo>
                  <a:pt x="42680" y="32337"/>
                  <a:pt x="42264" y="24810"/>
                  <a:pt x="41982" y="22533"/>
                </a:cubicBezTo>
                <a:lnTo>
                  <a:pt x="41982" y="22533"/>
                </a:lnTo>
                <a:cubicBezTo>
                  <a:pt x="41353" y="17445"/>
                  <a:pt x="31020" y="10782"/>
                  <a:pt x="25434" y="7567"/>
                </a:cubicBezTo>
                <a:lnTo>
                  <a:pt x="25434" y="7567"/>
                </a:lnTo>
                <a:cubicBezTo>
                  <a:pt x="20461" y="4707"/>
                  <a:pt x="15752" y="0"/>
                  <a:pt x="10688" y="12771"/>
                </a:cubicBezTo>
                <a:lnTo>
                  <a:pt x="10688" y="12771"/>
                </a:lnTo>
                <a:cubicBezTo>
                  <a:pt x="5409" y="26085"/>
                  <a:pt x="2329" y="33891"/>
                  <a:pt x="451" y="39632"/>
                </a:cubicBezTo>
                <a:lnTo>
                  <a:pt x="451" y="39632"/>
                </a:lnTo>
                <a:cubicBezTo>
                  <a:pt x="180" y="40459"/>
                  <a:pt x="44" y="41820"/>
                  <a:pt x="0" y="43200"/>
                </a:cubicBezTo>
                <a:lnTo>
                  <a:pt x="43200" y="43200"/>
                </a:lnTo>
                <a:close/>
              </a:path>
            </a:pathLst>
          </a:custGeom>
          <a:solidFill>
            <a:schemeClr val="bg1">
              <a:lumMod val="85000"/>
            </a:schemeClr>
          </a:solidFill>
          <a:ln w="9524">
            <a:solidFill>
              <a:srgbClr val="000000"/>
            </a:solidFill>
            <a:round/>
            <a:headEnd/>
            <a:tailEnd/>
          </a:ln>
        </p:spPr>
      </p:sp>
      <p:sp>
        <p:nvSpPr>
          <p:cNvPr id="7" name="Shape 1062" hidden="0"/>
          <p:cNvSpPr>
            <a:spLocks noChangeArrowheads="1" noGrp="1"/>
          </p:cNvSpPr>
          <p:nvPr isPhoto="0" userDrawn="1"/>
        </p:nvSpPr>
        <p:spPr bwMode="auto">
          <a:xfrm>
            <a:off x="389187" y="6100774"/>
            <a:ext cx="4968521" cy="759999"/>
          </a:xfrm>
          <a:custGeom>
            <a:avLst/>
            <a:gdLst/>
            <a:ahLst/>
            <a:cxnLst/>
            <a:rect l="l" t="t" r="r" b="b"/>
            <a:pathLst>
              <a:path w="43200" h="43200" fill="norm" stroke="0" extrusionOk="0">
                <a:moveTo>
                  <a:pt x="43200" y="43200"/>
                </a:moveTo>
                <a:lnTo>
                  <a:pt x="43200" y="43200"/>
                </a:lnTo>
                <a:cubicBezTo>
                  <a:pt x="37750" y="34083"/>
                  <a:pt x="28707" y="20178"/>
                  <a:pt x="28707" y="20178"/>
                </a:cubicBezTo>
                <a:lnTo>
                  <a:pt x="28707" y="20178"/>
                </a:lnTo>
                <a:cubicBezTo>
                  <a:pt x="23196" y="11772"/>
                  <a:pt x="17935" y="0"/>
                  <a:pt x="14588" y="1341"/>
                </a:cubicBezTo>
                <a:lnTo>
                  <a:pt x="14588" y="1341"/>
                </a:lnTo>
                <a:cubicBezTo>
                  <a:pt x="11240" y="2673"/>
                  <a:pt x="6350" y="22671"/>
                  <a:pt x="1602" y="37718"/>
                </a:cubicBezTo>
                <a:lnTo>
                  <a:pt x="1602" y="37718"/>
                </a:lnTo>
                <a:cubicBezTo>
                  <a:pt x="1072" y="39393"/>
                  <a:pt x="536" y="41175"/>
                  <a:pt x="0" y="43200"/>
                </a:cubicBezTo>
                <a:lnTo>
                  <a:pt x="43200" y="43200"/>
                </a:lnTo>
                <a:close/>
              </a:path>
            </a:pathLst>
          </a:custGeom>
          <a:solidFill>
            <a:schemeClr val="bg1">
              <a:lumMod val="85000"/>
            </a:schemeClr>
          </a:solidFill>
          <a:ln w="9524">
            <a:solidFill>
              <a:srgbClr val="000000"/>
            </a:solidFill>
            <a:round/>
            <a:headEnd/>
            <a:tailEnd/>
          </a:ln>
        </p:spPr>
      </p:sp>
      <p:sp>
        <p:nvSpPr>
          <p:cNvPr id="8" name="Shape 1063" hidden="0"/>
          <p:cNvSpPr>
            <a:spLocks noChangeArrowheads="1" noGrp="1"/>
          </p:cNvSpPr>
          <p:nvPr isPhoto="0" userDrawn="1"/>
        </p:nvSpPr>
        <p:spPr bwMode="auto">
          <a:xfrm>
            <a:off x="0" y="3254701"/>
            <a:ext cx="2099733" cy="3343682"/>
          </a:xfrm>
          <a:custGeom>
            <a:avLst/>
            <a:gdLst/>
            <a:ahLst/>
            <a:cxnLst/>
            <a:rect l="l" t="t" r="r" b="b"/>
            <a:pathLst>
              <a:path w="43200" h="43200" fill="norm" stroke="0" extrusionOk="0">
                <a:moveTo>
                  <a:pt x="0" y="43200"/>
                </a:moveTo>
                <a:lnTo>
                  <a:pt x="0" y="43200"/>
                </a:lnTo>
                <a:cubicBezTo>
                  <a:pt x="10450" y="39319"/>
                  <a:pt x="26476" y="34991"/>
                  <a:pt x="31760" y="32779"/>
                </a:cubicBezTo>
                <a:lnTo>
                  <a:pt x="31760" y="32779"/>
                </a:lnTo>
                <a:cubicBezTo>
                  <a:pt x="38554" y="29929"/>
                  <a:pt x="35982" y="23868"/>
                  <a:pt x="39587" y="11934"/>
                </a:cubicBezTo>
                <a:lnTo>
                  <a:pt x="39587" y="11934"/>
                </a:lnTo>
                <a:cubicBezTo>
                  <a:pt x="43199" y="0"/>
                  <a:pt x="33409" y="2565"/>
                  <a:pt x="25082" y="2041"/>
                </a:cubicBezTo>
                <a:lnTo>
                  <a:pt x="25082" y="2041"/>
                </a:lnTo>
                <a:cubicBezTo>
                  <a:pt x="14497" y="1374"/>
                  <a:pt x="7053" y="4621"/>
                  <a:pt x="0" y="7243"/>
                </a:cubicBezTo>
                <a:lnTo>
                  <a:pt x="0" y="43200"/>
                </a:lnTo>
                <a:close/>
              </a:path>
            </a:pathLst>
          </a:custGeom>
          <a:solidFill>
            <a:schemeClr val="bg1">
              <a:lumMod val="85000"/>
            </a:schemeClr>
          </a:solidFill>
          <a:ln w="9524">
            <a:solidFill>
              <a:srgbClr val="000000"/>
            </a:solidFill>
            <a:round/>
            <a:headEnd/>
            <a:tailEnd/>
          </a:ln>
        </p:spPr>
      </p:sp>
      <p:sp>
        <p:nvSpPr>
          <p:cNvPr id="9" name="Подзаголовок 2" hidden="0"/>
          <p:cNvSpPr>
            <a:spLocks noGrp="1"/>
          </p:cNvSpPr>
          <p:nvPr isPhoto="0" userDrawn="0">
            <p:ph type="subTitle" idx="1" hasCustomPrompt="0"/>
          </p:nvPr>
        </p:nvSpPr>
        <p:spPr bwMode="auto">
          <a:xfrm>
            <a:off x="4655839" y="2708919"/>
            <a:ext cx="6720746" cy="72007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ru-RU"/>
              <a:t>Образец подзаголовка</a:t>
            </a:r>
            <a:endParaRPr lang="ru-RU"/>
          </a:p>
        </p:txBody>
      </p:sp>
      <p:sp>
        <p:nvSpPr>
          <p:cNvPr id="10" name="Дата 3"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11" name="Нижний колонтитул 4" hidden="0"/>
          <p:cNvSpPr>
            <a:spLocks noGrp="1"/>
          </p:cNvSpPr>
          <p:nvPr isPhoto="0" userDrawn="0">
            <p:ph type="ftr" sz="quarter" idx="11" hasCustomPrompt="0"/>
          </p:nvPr>
        </p:nvSpPr>
        <p:spPr bwMode="auto"/>
        <p:txBody>
          <a:bodyPr/>
          <a:lstStyle/>
          <a:p>
            <a:pPr>
              <a:defRPr/>
            </a:pPr>
            <a:endParaRPr lang="ru-RU"/>
          </a:p>
        </p:txBody>
      </p:sp>
      <p:sp>
        <p:nvSpPr>
          <p:cNvPr id="12" name="Номер слайда 5"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
        <p:nvSpPr>
          <p:cNvPr id="13" name="Заголовок 6" hidden="0"/>
          <p:cNvSpPr>
            <a:spLocks noGrp="1"/>
          </p:cNvSpPr>
          <p:nvPr isPhoto="0" userDrawn="0">
            <p:ph type="title" hasCustomPrompt="0"/>
          </p:nvPr>
        </p:nvSpPr>
        <p:spPr bwMode="auto">
          <a:xfrm>
            <a:off x="4595833" y="1808820"/>
            <a:ext cx="6720746" cy="720079"/>
          </a:xfrm>
        </p:spPr>
        <p:txBody>
          <a:bodyPr/>
          <a:lstStyle>
            <a:lvl1pPr algn="r">
              <a:defRPr/>
            </a:lvl1pPr>
          </a:lstStyle>
          <a:p>
            <a:pPr>
              <a:defRPr/>
            </a:pPr>
            <a:r>
              <a:rPr lang="ru-RU"/>
              <a:t>Образец заголовка</a:t>
            </a:r>
            <a:endParaRPr lang="ru-RU"/>
          </a:p>
        </p:txBody>
      </p:sp>
    </p:spTree>
  </p:cSld>
  <p:clrMapOvr>
    <a:masterClrMapping/>
  </p:clrMapOvr>
  <p:hf dt="1" ftr="1" hdr="1" sldNum="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vertTx" userDrawn="1">
  <p:cSld name="Title and Vertical Text">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p:txBody>
          <a:bodyPr/>
          <a:lstStyle/>
          <a:p>
            <a:pPr>
              <a:defRPr/>
            </a:pPr>
            <a:r>
              <a:rPr lang="ru-RU"/>
              <a:t>Образец заголовка</a:t>
            </a:r>
            <a:endParaRPr lang="ru-RU"/>
          </a:p>
        </p:txBody>
      </p:sp>
      <p:sp>
        <p:nvSpPr>
          <p:cNvPr id="5" name="Вертикальный текст 2" hidden="0"/>
          <p:cNvSpPr>
            <a:spLocks noGrp="1"/>
          </p:cNvSpPr>
          <p:nvPr isPhoto="0" userDrawn="0">
            <p:ph type="body" orient="vert" idx="1" hasCustomPrompt="0"/>
          </p:nvPr>
        </p:nvSpPr>
        <p:spPr bwMode="auto"/>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6" name="Дата 3"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7" name="Нижний колонтитул 4" hidden="0"/>
          <p:cNvSpPr>
            <a:spLocks noGrp="1"/>
          </p:cNvSpPr>
          <p:nvPr isPhoto="0" userDrawn="0">
            <p:ph type="ftr" sz="quarter" idx="11" hasCustomPrompt="0"/>
          </p:nvPr>
        </p:nvSpPr>
        <p:spPr bwMode="auto"/>
        <p:txBody>
          <a:bodyPr/>
          <a:lstStyle/>
          <a:p>
            <a:pPr>
              <a:defRPr/>
            </a:pPr>
            <a:endParaRPr lang="ru-RU"/>
          </a:p>
        </p:txBody>
      </p:sp>
      <p:sp>
        <p:nvSpPr>
          <p:cNvPr id="8" name="Номер слайда 5"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vertTitleAndTx" userDrawn="1">
  <p:cSld name="Vertical Title and Text">
    <p:spTree>
      <p:nvGrpSpPr>
        <p:cNvPr id="1" name="" hidden="0"/>
        <p:cNvGrpSpPr/>
        <p:nvPr isPhoto="0" userDrawn="0"/>
      </p:nvGrpSpPr>
      <p:grpSpPr bwMode="auto">
        <a:xfrm>
          <a:off x="0" y="0"/>
          <a:ext cx="0" cy="0"/>
          <a:chOff x="0" y="0"/>
          <a:chExt cx="0" cy="0"/>
        </a:xfrm>
      </p:grpSpPr>
      <p:sp>
        <p:nvSpPr>
          <p:cNvPr id="4" name="Вертикальный заголовок 1" hidden="0"/>
          <p:cNvSpPr>
            <a:spLocks noGrp="1"/>
          </p:cNvSpPr>
          <p:nvPr isPhoto="0" userDrawn="0">
            <p:ph type="title" orient="vert" hasCustomPrompt="0"/>
          </p:nvPr>
        </p:nvSpPr>
        <p:spPr bwMode="auto">
          <a:xfrm>
            <a:off x="8839199" y="274639"/>
            <a:ext cx="2743200" cy="5851525"/>
          </a:xfrm>
        </p:spPr>
        <p:txBody>
          <a:bodyPr vert="eaVert"/>
          <a:lstStyle>
            <a:lvl1pPr algn="ctr">
              <a:defRPr/>
            </a:lvl1pPr>
          </a:lstStyle>
          <a:p>
            <a:pPr>
              <a:defRPr/>
            </a:pPr>
            <a:r>
              <a:rPr lang="ru-RU"/>
              <a:t>Образец заголовка</a:t>
            </a:r>
            <a:endParaRPr lang="ru-RU"/>
          </a:p>
        </p:txBody>
      </p:sp>
      <p:sp>
        <p:nvSpPr>
          <p:cNvPr id="5" name="Вертикальный текст 2" hidden="0"/>
          <p:cNvSpPr>
            <a:spLocks noGrp="1"/>
          </p:cNvSpPr>
          <p:nvPr isPhoto="0" userDrawn="0">
            <p:ph type="body" orient="vert" idx="1" hasCustomPrompt="0"/>
          </p:nvPr>
        </p:nvSpPr>
        <p:spPr bwMode="auto">
          <a:xfrm>
            <a:off x="609599" y="274639"/>
            <a:ext cx="8026399" cy="5851525"/>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6" name="Дата 3"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7" name="Нижний колонтитул 4" hidden="0"/>
          <p:cNvSpPr>
            <a:spLocks noGrp="1"/>
          </p:cNvSpPr>
          <p:nvPr isPhoto="0" userDrawn="0">
            <p:ph type="ftr" sz="quarter" idx="11" hasCustomPrompt="0"/>
          </p:nvPr>
        </p:nvSpPr>
        <p:spPr bwMode="auto"/>
        <p:txBody>
          <a:bodyPr/>
          <a:lstStyle/>
          <a:p>
            <a:pPr>
              <a:defRPr/>
            </a:pPr>
            <a:endParaRPr lang="ru-RU"/>
          </a:p>
        </p:txBody>
      </p:sp>
      <p:sp>
        <p:nvSpPr>
          <p:cNvPr id="8" name="Номер слайда 5"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obj" userDrawn="1">
  <p:cSld name="Title and Content">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p:txBody>
          <a:bodyPr/>
          <a:lstStyle/>
          <a:p>
            <a:pPr>
              <a:defRPr/>
            </a:pPr>
            <a:r>
              <a:rPr lang="ru-RU"/>
              <a:t>Образец заголовка</a:t>
            </a:r>
            <a:endParaRPr lang="ru-RU"/>
          </a:p>
        </p:txBody>
      </p:sp>
      <p:sp>
        <p:nvSpPr>
          <p:cNvPr id="5" name="Объект 2" hidden="0"/>
          <p:cNvSpPr>
            <a:spLocks noGrp="1"/>
          </p:cNvSpPr>
          <p:nvPr isPhoto="0" userDrawn="0">
            <p:ph idx="1" hasCustomPrompt="0"/>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6" name="Дата 3"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7" name="Нижний колонтитул 4" hidden="0"/>
          <p:cNvSpPr>
            <a:spLocks noGrp="1"/>
          </p:cNvSpPr>
          <p:nvPr isPhoto="0" userDrawn="0">
            <p:ph type="ftr" sz="quarter" idx="11" hasCustomPrompt="0"/>
          </p:nvPr>
        </p:nvSpPr>
        <p:spPr bwMode="auto"/>
        <p:txBody>
          <a:bodyPr/>
          <a:lstStyle/>
          <a:p>
            <a:pPr>
              <a:defRPr/>
            </a:pPr>
            <a:endParaRPr lang="ru-RU"/>
          </a:p>
        </p:txBody>
      </p:sp>
      <p:sp>
        <p:nvSpPr>
          <p:cNvPr id="8" name="Номер слайда 5"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secHead" userDrawn="1">
  <p:cSld name="Section Header">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a:xfrm>
            <a:off x="963083" y="4406901"/>
            <a:ext cx="10363199" cy="1362074"/>
          </a:xfrm>
        </p:spPr>
        <p:txBody>
          <a:bodyPr anchor="t"/>
          <a:lstStyle>
            <a:lvl1pPr algn="l">
              <a:defRPr sz="4000" b="1" cap="all"/>
            </a:lvl1pPr>
          </a:lstStyle>
          <a:p>
            <a:pPr>
              <a:defRPr/>
            </a:pPr>
            <a:r>
              <a:rPr lang="ru-RU"/>
              <a:t>Образец заголовка</a:t>
            </a:r>
            <a:endParaRPr lang="ru-RU"/>
          </a:p>
        </p:txBody>
      </p:sp>
      <p:sp>
        <p:nvSpPr>
          <p:cNvPr id="5" name="Текст 2" hidden="0"/>
          <p:cNvSpPr>
            <a:spLocks noGrp="1"/>
          </p:cNvSpPr>
          <p:nvPr isPhoto="0" userDrawn="0">
            <p:ph type="body" idx="1" hasCustomPrompt="0"/>
          </p:nvPr>
        </p:nvSpPr>
        <p:spPr bwMode="auto">
          <a:xfrm>
            <a:off x="963083" y="2906713"/>
            <a:ext cx="10363199" cy="150018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ru-RU"/>
              <a:t>Образец текста</a:t>
            </a:r>
            <a:endParaRPr/>
          </a:p>
        </p:txBody>
      </p:sp>
      <p:sp>
        <p:nvSpPr>
          <p:cNvPr id="6" name="Дата 3"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7" name="Нижний колонтитул 4" hidden="0"/>
          <p:cNvSpPr>
            <a:spLocks noGrp="1"/>
          </p:cNvSpPr>
          <p:nvPr isPhoto="0" userDrawn="0">
            <p:ph type="ftr" sz="quarter" idx="11" hasCustomPrompt="0"/>
          </p:nvPr>
        </p:nvSpPr>
        <p:spPr bwMode="auto"/>
        <p:txBody>
          <a:bodyPr/>
          <a:lstStyle/>
          <a:p>
            <a:pPr>
              <a:defRPr/>
            </a:pPr>
            <a:endParaRPr lang="ru-RU"/>
          </a:p>
        </p:txBody>
      </p:sp>
      <p:sp>
        <p:nvSpPr>
          <p:cNvPr id="8" name="Номер слайда 5"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twoObj" userDrawn="1">
  <p:cSld name="Two Content">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p:txBody>
          <a:bodyPr/>
          <a:lstStyle/>
          <a:p>
            <a:pPr>
              <a:defRPr/>
            </a:pPr>
            <a:r>
              <a:rPr lang="ru-RU"/>
              <a:t>Образец заголовка</a:t>
            </a:r>
            <a:endParaRPr lang="ru-RU"/>
          </a:p>
        </p:txBody>
      </p:sp>
      <p:sp>
        <p:nvSpPr>
          <p:cNvPr id="5" name="Объект 2" hidden="0"/>
          <p:cNvSpPr>
            <a:spLocks noGrp="1"/>
          </p:cNvSpPr>
          <p:nvPr isPhoto="0" userDrawn="0">
            <p:ph sz="half" idx="1" hasCustomPrompt="0"/>
          </p:nvPr>
        </p:nvSpPr>
        <p:spPr bwMode="auto">
          <a:xfrm>
            <a:off x="609599" y="1600201"/>
            <a:ext cx="5384799"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6" name="Объект 3" hidden="0"/>
          <p:cNvSpPr>
            <a:spLocks noGrp="1"/>
          </p:cNvSpPr>
          <p:nvPr isPhoto="0" userDrawn="0">
            <p:ph sz="half" idx="2" hasCustomPrompt="0"/>
          </p:nvPr>
        </p:nvSpPr>
        <p:spPr bwMode="auto">
          <a:xfrm>
            <a:off x="6197599" y="1600201"/>
            <a:ext cx="5384799"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7" name="Дата 4"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8" name="Нижний колонтитул 5" hidden="0"/>
          <p:cNvSpPr>
            <a:spLocks noGrp="1"/>
          </p:cNvSpPr>
          <p:nvPr isPhoto="0" userDrawn="0">
            <p:ph type="ftr" sz="quarter" idx="11" hasCustomPrompt="0"/>
          </p:nvPr>
        </p:nvSpPr>
        <p:spPr bwMode="auto"/>
        <p:txBody>
          <a:bodyPr/>
          <a:lstStyle/>
          <a:p>
            <a:pPr>
              <a:defRPr/>
            </a:pPr>
            <a:endParaRPr lang="ru-RU"/>
          </a:p>
        </p:txBody>
      </p:sp>
      <p:sp>
        <p:nvSpPr>
          <p:cNvPr id="9" name="Номер слайда 6"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twoTxTwoObj" userDrawn="1">
  <p:cSld name="Comparison">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p:txBody>
          <a:bodyPr/>
          <a:lstStyle>
            <a:lvl1pPr>
              <a:defRPr/>
            </a:lvl1pPr>
          </a:lstStyle>
          <a:p>
            <a:pPr>
              <a:defRPr/>
            </a:pPr>
            <a:r>
              <a:rPr lang="ru-RU"/>
              <a:t>Образец заголовка</a:t>
            </a:r>
            <a:endParaRPr lang="ru-RU"/>
          </a:p>
        </p:txBody>
      </p:sp>
      <p:sp>
        <p:nvSpPr>
          <p:cNvPr id="5" name="Текст 2" hidden="0"/>
          <p:cNvSpPr>
            <a:spLocks noGrp="1"/>
          </p:cNvSpPr>
          <p:nvPr isPhoto="0" userDrawn="0">
            <p:ph type="body" idx="1" hasCustomPrompt="0"/>
          </p:nvPr>
        </p:nvSpPr>
        <p:spPr bwMode="auto">
          <a:xfrm>
            <a:off x="609599"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6" name="Объект 3" hidden="0"/>
          <p:cNvSpPr>
            <a:spLocks noGrp="1"/>
          </p:cNvSpPr>
          <p:nvPr isPhoto="0" userDrawn="0">
            <p:ph sz="half" idx="2" hasCustomPrompt="0"/>
          </p:nvPr>
        </p:nvSpPr>
        <p:spPr bwMode="auto">
          <a:xfrm>
            <a:off x="609599" y="2174874"/>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7" name="Текст 4" hidden="0"/>
          <p:cNvSpPr>
            <a:spLocks noGrp="1"/>
          </p:cNvSpPr>
          <p:nvPr isPhoto="0" userDrawn="0">
            <p:ph type="body" sz="quarter" idx="3" hasCustomPrompt="0"/>
          </p:nvPr>
        </p:nvSpPr>
        <p:spPr bwMode="auto">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endParaRPr/>
          </a:p>
        </p:txBody>
      </p:sp>
      <p:sp>
        <p:nvSpPr>
          <p:cNvPr id="8" name="Объект 5" hidden="0"/>
          <p:cNvSpPr>
            <a:spLocks noGrp="1"/>
          </p:cNvSpPr>
          <p:nvPr isPhoto="0" userDrawn="0">
            <p:ph sz="quarter" idx="4" hasCustomPrompt="0"/>
          </p:nvPr>
        </p:nvSpPr>
        <p:spPr bwMode="auto">
          <a:xfrm>
            <a:off x="6193370" y="2174874"/>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9" name="Дата 6"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10" name="Нижний колонтитул 7" hidden="0"/>
          <p:cNvSpPr>
            <a:spLocks noGrp="1"/>
          </p:cNvSpPr>
          <p:nvPr isPhoto="0" userDrawn="0">
            <p:ph type="ftr" sz="quarter" idx="11" hasCustomPrompt="0"/>
          </p:nvPr>
        </p:nvSpPr>
        <p:spPr bwMode="auto"/>
        <p:txBody>
          <a:bodyPr/>
          <a:lstStyle/>
          <a:p>
            <a:pPr>
              <a:defRPr/>
            </a:pPr>
            <a:endParaRPr lang="ru-RU"/>
          </a:p>
        </p:txBody>
      </p:sp>
      <p:sp>
        <p:nvSpPr>
          <p:cNvPr id="11" name="Номер слайда 8"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titleOnly" userDrawn="1">
  <p:cSld name="Title Only">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p:txBody>
          <a:bodyPr/>
          <a:lstStyle/>
          <a:p>
            <a:pPr>
              <a:defRPr/>
            </a:pPr>
            <a:r>
              <a:rPr lang="ru-RU"/>
              <a:t>Образец заголовка</a:t>
            </a:r>
            <a:endParaRPr lang="ru-RU"/>
          </a:p>
        </p:txBody>
      </p:sp>
      <p:sp>
        <p:nvSpPr>
          <p:cNvPr id="5" name="Дата 2"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6" name="Нижний колонтитул 3" hidden="0"/>
          <p:cNvSpPr>
            <a:spLocks noGrp="1"/>
          </p:cNvSpPr>
          <p:nvPr isPhoto="0" userDrawn="0">
            <p:ph type="ftr" sz="quarter" idx="11" hasCustomPrompt="0"/>
          </p:nvPr>
        </p:nvSpPr>
        <p:spPr bwMode="auto"/>
        <p:txBody>
          <a:bodyPr/>
          <a:lstStyle/>
          <a:p>
            <a:pPr>
              <a:defRPr/>
            </a:pPr>
            <a:endParaRPr lang="ru-RU"/>
          </a:p>
        </p:txBody>
      </p:sp>
      <p:sp>
        <p:nvSpPr>
          <p:cNvPr id="7" name="Номер слайда 4"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blank" userDrawn="1">
  <p:cSld name="Blank">
    <p:spTree>
      <p:nvGrpSpPr>
        <p:cNvPr id="1" name="" hidden="0"/>
        <p:cNvGrpSpPr/>
        <p:nvPr isPhoto="0" userDrawn="0"/>
      </p:nvGrpSpPr>
      <p:grpSpPr bwMode="auto">
        <a:xfrm>
          <a:off x="0" y="0"/>
          <a:ext cx="0" cy="0"/>
          <a:chOff x="0" y="0"/>
          <a:chExt cx="0" cy="0"/>
        </a:xfrm>
      </p:grpSpPr>
      <p:sp>
        <p:nvSpPr>
          <p:cNvPr id="4" name="Дата 1"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5" name="Нижний колонтитул 2" hidden="0"/>
          <p:cNvSpPr>
            <a:spLocks noGrp="1"/>
          </p:cNvSpPr>
          <p:nvPr isPhoto="0" userDrawn="0">
            <p:ph type="ftr" sz="quarter" idx="11" hasCustomPrompt="0"/>
          </p:nvPr>
        </p:nvSpPr>
        <p:spPr bwMode="auto"/>
        <p:txBody>
          <a:bodyPr/>
          <a:lstStyle/>
          <a:p>
            <a:pPr>
              <a:defRPr/>
            </a:pPr>
            <a:endParaRPr lang="ru-RU"/>
          </a:p>
        </p:txBody>
      </p:sp>
      <p:sp>
        <p:nvSpPr>
          <p:cNvPr id="6" name="Номер слайда 3"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objTx" userDrawn="1">
  <p:cSld name="Content with Caption">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a:xfrm>
            <a:off x="609603" y="273049"/>
            <a:ext cx="4011084" cy="1162050"/>
          </a:xfrm>
        </p:spPr>
        <p:txBody>
          <a:bodyPr anchor="b"/>
          <a:lstStyle>
            <a:lvl1pPr algn="l">
              <a:defRPr sz="2000" b="1"/>
            </a:lvl1pPr>
          </a:lstStyle>
          <a:p>
            <a:pPr>
              <a:defRPr/>
            </a:pPr>
            <a:r>
              <a:rPr lang="ru-RU"/>
              <a:t>Образец заголовка</a:t>
            </a:r>
            <a:endParaRPr lang="ru-RU"/>
          </a:p>
        </p:txBody>
      </p:sp>
      <p:sp>
        <p:nvSpPr>
          <p:cNvPr id="5" name="Объект 2" hidden="0"/>
          <p:cNvSpPr>
            <a:spLocks noGrp="1"/>
          </p:cNvSpPr>
          <p:nvPr isPhoto="0" userDrawn="0">
            <p:ph idx="1" hasCustomPrompt="0"/>
          </p:nvPr>
        </p:nvSpPr>
        <p:spPr bwMode="auto">
          <a:xfrm>
            <a:off x="4766732" y="273051"/>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6" name="Текст 3" hidden="0"/>
          <p:cNvSpPr>
            <a:spLocks noGrp="1"/>
          </p:cNvSpPr>
          <p:nvPr isPhoto="0" userDrawn="0">
            <p:ph type="body" sz="half" idx="2" hasCustomPrompt="0"/>
          </p:nvPr>
        </p:nvSpPr>
        <p:spPr bwMode="auto">
          <a:xfrm>
            <a:off x="609603" y="1435102"/>
            <a:ext cx="4011084" cy="46910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ru-RU"/>
              <a:t>Образец текста</a:t>
            </a:r>
            <a:endParaRPr/>
          </a:p>
        </p:txBody>
      </p:sp>
      <p:sp>
        <p:nvSpPr>
          <p:cNvPr id="7" name="Дата 4"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8" name="Нижний колонтитул 5" hidden="0"/>
          <p:cNvSpPr>
            <a:spLocks noGrp="1"/>
          </p:cNvSpPr>
          <p:nvPr isPhoto="0" userDrawn="0">
            <p:ph type="ftr" sz="quarter" idx="11" hasCustomPrompt="0"/>
          </p:nvPr>
        </p:nvSpPr>
        <p:spPr bwMode="auto"/>
        <p:txBody>
          <a:bodyPr/>
          <a:lstStyle/>
          <a:p>
            <a:pPr>
              <a:defRPr/>
            </a:pPr>
            <a:endParaRPr lang="ru-RU"/>
          </a:p>
        </p:txBody>
      </p:sp>
      <p:sp>
        <p:nvSpPr>
          <p:cNvPr id="9" name="Номер слайда 6"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type="picTx" userDrawn="1">
  <p:cSld name="Picture with Caption">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a:xfrm>
            <a:off x="2389717" y="4800601"/>
            <a:ext cx="7315200" cy="566738"/>
          </a:xfrm>
        </p:spPr>
        <p:txBody>
          <a:bodyPr anchor="b"/>
          <a:lstStyle>
            <a:lvl1pPr algn="l">
              <a:defRPr sz="2000" b="1"/>
            </a:lvl1pPr>
          </a:lstStyle>
          <a:p>
            <a:pPr>
              <a:defRPr/>
            </a:pPr>
            <a:r>
              <a:rPr lang="ru-RU"/>
              <a:t>Образец заголовка</a:t>
            </a:r>
            <a:endParaRPr lang="ru-RU"/>
          </a:p>
        </p:txBody>
      </p:sp>
      <p:sp>
        <p:nvSpPr>
          <p:cNvPr id="5" name="Рисунок 2" hidden="0"/>
          <p:cNvSpPr>
            <a:spLocks noGrp="1"/>
          </p:cNvSpPr>
          <p:nvPr isPhoto="0" userDrawn="0">
            <p:ph type="pic" idx="1" hasCustomPrompt="0"/>
          </p:nvPr>
        </p:nvSpPr>
        <p:spPr bwMode="auto">
          <a:xfrm>
            <a:off x="2389717" y="612774"/>
            <a:ext cx="7315200" cy="41147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ru-RU"/>
          </a:p>
        </p:txBody>
      </p:sp>
      <p:sp>
        <p:nvSpPr>
          <p:cNvPr id="6" name="Текст 3" hidden="0"/>
          <p:cNvSpPr>
            <a:spLocks noGrp="1"/>
          </p:cNvSpPr>
          <p:nvPr isPhoto="0" userDrawn="0">
            <p:ph type="body" sz="half" idx="2" hasCustomPrompt="0"/>
          </p:nvPr>
        </p:nvSpPr>
        <p:spPr bwMode="auto">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ru-RU"/>
              <a:t>Образец текста</a:t>
            </a:r>
            <a:endParaRPr/>
          </a:p>
        </p:txBody>
      </p:sp>
      <p:sp>
        <p:nvSpPr>
          <p:cNvPr id="7" name="Дата 4" hidden="0"/>
          <p:cNvSpPr>
            <a:spLocks noGrp="1"/>
          </p:cNvSpPr>
          <p:nvPr isPhoto="0" userDrawn="0">
            <p:ph type="dt" sz="half" idx="10" hasCustomPrompt="0"/>
          </p:nvPr>
        </p:nvSpPr>
        <p:spPr bwMode="auto"/>
        <p:txBody>
          <a:bodyPr/>
          <a:lstStyle/>
          <a:p>
            <a:pPr>
              <a:defRPr/>
            </a:pPr>
            <a:fld id="{A69D51E0-3758-456B-809F-07B187805C7D}" type="datetimeFigureOut">
              <a:rPr lang="ru-RU"/>
              <a:t/>
            </a:fld>
            <a:endParaRPr lang="ru-RU"/>
          </a:p>
        </p:txBody>
      </p:sp>
      <p:sp>
        <p:nvSpPr>
          <p:cNvPr id="8" name="Нижний колонтитул 5" hidden="0"/>
          <p:cNvSpPr>
            <a:spLocks noGrp="1"/>
          </p:cNvSpPr>
          <p:nvPr isPhoto="0" userDrawn="0">
            <p:ph type="ftr" sz="quarter" idx="11" hasCustomPrompt="0"/>
          </p:nvPr>
        </p:nvSpPr>
        <p:spPr bwMode="auto"/>
        <p:txBody>
          <a:bodyPr/>
          <a:lstStyle/>
          <a:p>
            <a:pPr>
              <a:defRPr/>
            </a:pPr>
            <a:endParaRPr lang="ru-RU"/>
          </a:p>
        </p:txBody>
      </p:sp>
      <p:sp>
        <p:nvSpPr>
          <p:cNvPr id="9" name="Номер слайда 6" hidden="0"/>
          <p:cNvSpPr>
            <a:spLocks noGrp="1"/>
          </p:cNvSpPr>
          <p:nvPr isPhoto="0" userDrawn="0">
            <p:ph type="sldNum" sz="quarter" idx="12" hasCustomPrompt="0"/>
          </p:nvPr>
        </p:nvSpPr>
        <p:spPr bwMode="auto"/>
        <p:txBody>
          <a:bodyPr/>
          <a:lstStyle/>
          <a:p>
            <a:pPr>
              <a:defRPr/>
            </a:pPr>
            <a:fld id="{4D3B38E7-149F-4D77-9EEF-9309C2CB69A9}" type="slidenum">
              <a:rPr lang="ru-RU"/>
              <a:t/>
            </a:fld>
            <a:endParaRPr lang="ru-RU"/>
          </a:p>
        </p:txBody>
      </p:sp>
    </p:spTree>
  </p:cSld>
  <p:clrMapOvr>
    <a:masterClrMapping/>
  </p:clrMapOvr>
  <p:hf dt="1" ftr="1" hdr="1" sldNum="1"/>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hidden="0"/>
        <p:cNvGrpSpPr/>
        <p:nvPr isPhoto="0" userDrawn="0"/>
      </p:nvGrpSpPr>
      <p:grpSpPr bwMode="auto">
        <a:xfrm>
          <a:off x="0" y="0"/>
          <a:ext cx="0" cy="0"/>
          <a:chOff x="0" y="0"/>
          <a:chExt cx="0" cy="0"/>
        </a:xfrm>
      </p:grpSpPr>
      <p:sp>
        <p:nvSpPr>
          <p:cNvPr id="4" name="Shape 1059" hidden="0"/>
          <p:cNvSpPr>
            <a:spLocks noChangeArrowheads="1" noGrp="1"/>
          </p:cNvSpPr>
          <p:nvPr isPhoto="0" userDrawn="1"/>
        </p:nvSpPr>
        <p:spPr bwMode="auto">
          <a:xfrm>
            <a:off x="4976706" y="2"/>
            <a:ext cx="3058159" cy="893790"/>
          </a:xfrm>
          <a:custGeom>
            <a:avLst/>
            <a:gdLst/>
            <a:ahLst/>
            <a:cxnLst/>
            <a:rect l="l" t="t" r="r" b="b"/>
            <a:pathLst>
              <a:path w="43200" h="43200" fill="norm" stroke="0" extrusionOk="0">
                <a:moveTo>
                  <a:pt x="0" y="0"/>
                </a:moveTo>
                <a:lnTo>
                  <a:pt x="0" y="0"/>
                </a:lnTo>
                <a:cubicBezTo>
                  <a:pt x="1690" y="6213"/>
                  <a:pt x="3698" y="13338"/>
                  <a:pt x="6091" y="21902"/>
                </a:cubicBezTo>
                <a:lnTo>
                  <a:pt x="6091" y="21902"/>
                </a:lnTo>
                <a:cubicBezTo>
                  <a:pt x="12043" y="43199"/>
                  <a:pt x="17573" y="35347"/>
                  <a:pt x="23417" y="30579"/>
                </a:cubicBezTo>
                <a:lnTo>
                  <a:pt x="23417" y="30579"/>
                </a:lnTo>
                <a:cubicBezTo>
                  <a:pt x="29984" y="25223"/>
                  <a:pt x="42123" y="14119"/>
                  <a:pt x="42860" y="5640"/>
                </a:cubicBezTo>
                <a:lnTo>
                  <a:pt x="42860" y="5640"/>
                </a:lnTo>
                <a:cubicBezTo>
                  <a:pt x="42960" y="4507"/>
                  <a:pt x="43072" y="2479"/>
                  <a:pt x="43200" y="0"/>
                </a:cubicBezTo>
                <a:lnTo>
                  <a:pt x="0" y="0"/>
                </a:lnTo>
                <a:close/>
              </a:path>
            </a:pathLst>
          </a:custGeom>
          <a:solidFill>
            <a:schemeClr val="bg1">
              <a:lumMod val="85000"/>
            </a:schemeClr>
          </a:solidFill>
          <a:ln w="9524">
            <a:solidFill>
              <a:srgbClr val="000000"/>
            </a:solidFill>
            <a:round/>
            <a:headEnd/>
            <a:tailEnd/>
          </a:ln>
        </p:spPr>
      </p:sp>
      <p:sp>
        <p:nvSpPr>
          <p:cNvPr id="5" name="Shape 1060" hidden="0"/>
          <p:cNvSpPr>
            <a:spLocks noChangeArrowheads="1" noGrp="1"/>
          </p:cNvSpPr>
          <p:nvPr isPhoto="0" userDrawn="1"/>
        </p:nvSpPr>
        <p:spPr bwMode="auto">
          <a:xfrm>
            <a:off x="-24679" y="1"/>
            <a:ext cx="1399539" cy="1797558"/>
          </a:xfrm>
          <a:custGeom>
            <a:avLst/>
            <a:gdLst/>
            <a:ahLst/>
            <a:cxnLst/>
            <a:rect l="l" t="t" r="r" b="b"/>
            <a:pathLst>
              <a:path w="43200" h="43200" fill="norm" stroke="0" extrusionOk="0">
                <a:moveTo>
                  <a:pt x="31743" y="2484"/>
                </a:moveTo>
                <a:lnTo>
                  <a:pt x="31743" y="2484"/>
                </a:lnTo>
                <a:cubicBezTo>
                  <a:pt x="30428" y="1799"/>
                  <a:pt x="28450" y="1080"/>
                  <a:pt x="26054" y="0"/>
                </a:cubicBezTo>
                <a:lnTo>
                  <a:pt x="0" y="0"/>
                </a:lnTo>
                <a:lnTo>
                  <a:pt x="0" y="34200"/>
                </a:lnTo>
                <a:lnTo>
                  <a:pt x="0" y="34200"/>
                </a:lnTo>
                <a:cubicBezTo>
                  <a:pt x="7029" y="37461"/>
                  <a:pt x="14504" y="41491"/>
                  <a:pt x="25070" y="40664"/>
                </a:cubicBezTo>
                <a:lnTo>
                  <a:pt x="25070" y="40664"/>
                </a:lnTo>
                <a:cubicBezTo>
                  <a:pt x="33399" y="40015"/>
                  <a:pt x="43200" y="43200"/>
                  <a:pt x="39593" y="28375"/>
                </a:cubicBezTo>
                <a:lnTo>
                  <a:pt x="39593" y="28375"/>
                </a:lnTo>
                <a:cubicBezTo>
                  <a:pt x="35986" y="13550"/>
                  <a:pt x="38530" y="6023"/>
                  <a:pt x="31743" y="2484"/>
                </a:cubicBezTo>
                <a:close/>
              </a:path>
            </a:pathLst>
          </a:custGeom>
          <a:solidFill>
            <a:schemeClr val="bg1">
              <a:lumMod val="85000"/>
            </a:schemeClr>
          </a:solidFill>
          <a:ln w="9524">
            <a:solidFill>
              <a:srgbClr val="000000"/>
            </a:solidFill>
            <a:round/>
            <a:headEnd/>
            <a:tailEnd/>
          </a:ln>
        </p:spPr>
      </p:sp>
      <p:sp>
        <p:nvSpPr>
          <p:cNvPr id="6" name="Shape 1061" hidden="0"/>
          <p:cNvSpPr>
            <a:spLocks noChangeArrowheads="1" noGrp="1"/>
          </p:cNvSpPr>
          <p:nvPr isPhoto="0" userDrawn="1"/>
        </p:nvSpPr>
        <p:spPr bwMode="auto">
          <a:xfrm>
            <a:off x="1637457" y="1"/>
            <a:ext cx="3839633" cy="2609650"/>
          </a:xfrm>
          <a:custGeom>
            <a:avLst/>
            <a:gdLst/>
            <a:ahLst/>
            <a:cxnLst/>
            <a:rect l="l" t="t" r="r" b="b"/>
            <a:pathLst>
              <a:path w="43200" h="43200" fill="norm" stroke="0" extrusionOk="0">
                <a:moveTo>
                  <a:pt x="32864" y="0"/>
                </a:moveTo>
                <a:lnTo>
                  <a:pt x="10583" y="0"/>
                </a:lnTo>
                <a:lnTo>
                  <a:pt x="10583" y="0"/>
                </a:lnTo>
                <a:cubicBezTo>
                  <a:pt x="9017" y="532"/>
                  <a:pt x="7515" y="1058"/>
                  <a:pt x="6214" y="1509"/>
                </a:cubicBezTo>
                <a:lnTo>
                  <a:pt x="6214" y="1509"/>
                </a:lnTo>
                <a:cubicBezTo>
                  <a:pt x="1428" y="3166"/>
                  <a:pt x="0" y="6109"/>
                  <a:pt x="212" y="8072"/>
                </a:cubicBezTo>
                <a:lnTo>
                  <a:pt x="212" y="8072"/>
                </a:lnTo>
                <a:cubicBezTo>
                  <a:pt x="758" y="13092"/>
                  <a:pt x="1111" y="20742"/>
                  <a:pt x="1212" y="25114"/>
                </a:cubicBezTo>
                <a:lnTo>
                  <a:pt x="1212" y="25114"/>
                </a:lnTo>
                <a:cubicBezTo>
                  <a:pt x="1301" y="28962"/>
                  <a:pt x="4204" y="30446"/>
                  <a:pt x="6906" y="31937"/>
                </a:cubicBezTo>
                <a:lnTo>
                  <a:pt x="6906" y="31937"/>
                </a:lnTo>
                <a:cubicBezTo>
                  <a:pt x="9246" y="33229"/>
                  <a:pt x="19775" y="38395"/>
                  <a:pt x="22112" y="39685"/>
                </a:cubicBezTo>
                <a:lnTo>
                  <a:pt x="22112" y="39685"/>
                </a:lnTo>
                <a:cubicBezTo>
                  <a:pt x="22112" y="39685"/>
                  <a:pt x="27355" y="43200"/>
                  <a:pt x="30298" y="38395"/>
                </a:cubicBezTo>
                <a:lnTo>
                  <a:pt x="30298" y="38395"/>
                </a:lnTo>
                <a:cubicBezTo>
                  <a:pt x="33277" y="33533"/>
                  <a:pt x="36665" y="27667"/>
                  <a:pt x="39367" y="23576"/>
                </a:cubicBezTo>
                <a:lnTo>
                  <a:pt x="39367" y="23576"/>
                </a:lnTo>
                <a:cubicBezTo>
                  <a:pt x="41761" y="19953"/>
                  <a:pt x="43200" y="17587"/>
                  <a:pt x="40977" y="12816"/>
                </a:cubicBezTo>
                <a:lnTo>
                  <a:pt x="40977" y="12816"/>
                </a:lnTo>
                <a:cubicBezTo>
                  <a:pt x="39697" y="10062"/>
                  <a:pt x="35347" y="3936"/>
                  <a:pt x="32864" y="0"/>
                </a:cubicBezTo>
                <a:close/>
              </a:path>
            </a:pathLst>
          </a:custGeom>
          <a:solidFill>
            <a:schemeClr val="bg1">
              <a:lumMod val="85000"/>
            </a:schemeClr>
          </a:solidFill>
          <a:ln w="9524">
            <a:solidFill>
              <a:srgbClr val="000000"/>
            </a:solidFill>
            <a:round/>
            <a:headEnd/>
            <a:tailEnd/>
          </a:ln>
        </p:spPr>
      </p:sp>
      <p:sp>
        <p:nvSpPr>
          <p:cNvPr id="7" name="Заголовок 1" hidden="0"/>
          <p:cNvSpPr>
            <a:spLocks noGrp="1"/>
          </p:cNvSpPr>
          <p:nvPr isPhoto="0" userDrawn="0">
            <p:ph type="title" hasCustomPrompt="0"/>
          </p:nvPr>
        </p:nvSpPr>
        <p:spPr bwMode="auto">
          <a:xfrm>
            <a:off x="609599" y="274638"/>
            <a:ext cx="10972800" cy="1143000"/>
          </a:xfrm>
          <a:prstGeom prst="rect">
            <a:avLst/>
          </a:prstGeom>
        </p:spPr>
        <p:txBody>
          <a:bodyPr vert="horz" lIns="91440" tIns="45720" rIns="91440" bIns="45720" rtlCol="0" anchor="ctr">
            <a:normAutofit/>
          </a:bodyPr>
          <a:lstStyle/>
          <a:p>
            <a:pPr>
              <a:defRPr/>
            </a:pPr>
            <a:r>
              <a:rPr lang="ru-RU"/>
              <a:t>Образец заголовка</a:t>
            </a:r>
            <a:endParaRPr lang="ru-RU"/>
          </a:p>
        </p:txBody>
      </p:sp>
      <p:sp>
        <p:nvSpPr>
          <p:cNvPr id="8" name="Текст 2" hidden="0"/>
          <p:cNvSpPr>
            <a:spLocks noGrp="1"/>
          </p:cNvSpPr>
          <p:nvPr isPhoto="0" userDrawn="0">
            <p:ph type="body" idx="1" hasCustomPrompt="0"/>
          </p:nvPr>
        </p:nvSpPr>
        <p:spPr bwMode="auto">
          <a:xfrm>
            <a:off x="609599" y="1600201"/>
            <a:ext cx="10972800" cy="4525962"/>
          </a:xfrm>
          <a:prstGeom prst="rect">
            <a:avLst/>
          </a:prstGeom>
        </p:spPr>
        <p:txBody>
          <a:bodyPr vert="horz" lIns="91440" tIns="45720" rIns="91440" bIns="45720" rtlCol="0">
            <a:normAutofit/>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ru-RU"/>
          </a:p>
        </p:txBody>
      </p:sp>
      <p:sp>
        <p:nvSpPr>
          <p:cNvPr id="9" name="Дата 3" hidden="0"/>
          <p:cNvSpPr>
            <a:spLocks noGrp="1"/>
          </p:cNvSpPr>
          <p:nvPr isPhoto="0" userDrawn="0">
            <p:ph type="dt" sz="half" idx="2" hasCustomPrompt="0"/>
          </p:nvPr>
        </p:nvSpPr>
        <p:spPr bwMode="auto">
          <a:xfrm>
            <a:off x="609599" y="6356351"/>
            <a:ext cx="2844799"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69D51E0-3758-456B-809F-07B187805C7D}" type="datetimeFigureOut">
              <a:rPr lang="ru-RU"/>
              <a:t/>
            </a:fld>
            <a:endParaRPr lang="ru-RU"/>
          </a:p>
        </p:txBody>
      </p:sp>
      <p:sp>
        <p:nvSpPr>
          <p:cNvPr id="10" name="Нижний колонтитул 4" hidden="0"/>
          <p:cNvSpPr>
            <a:spLocks noGrp="1"/>
          </p:cNvSpPr>
          <p:nvPr isPhoto="0" userDrawn="0">
            <p:ph type="ftr" sz="quarter" idx="3" hasCustomPrompt="0"/>
          </p:nvPr>
        </p:nvSpPr>
        <p:spPr bwMode="auto">
          <a:xfrm>
            <a:off x="4165599" y="6356351"/>
            <a:ext cx="38607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11" name="Номер слайда 5" hidden="0"/>
          <p:cNvSpPr>
            <a:spLocks noGrp="1"/>
          </p:cNvSpPr>
          <p:nvPr isPhoto="0" userDrawn="0">
            <p:ph type="sldNum" sz="quarter" idx="4" hasCustomPrompt="0"/>
          </p:nvPr>
        </p:nvSpPr>
        <p:spPr bwMode="auto">
          <a:xfrm>
            <a:off x="8737599" y="6356351"/>
            <a:ext cx="2844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D3B38E7-149F-4D77-9EEF-9309C2CB69A9}" type="slidenum">
              <a:rPr lang="ru-RU"/>
              <a:t/>
            </a:fld>
            <a:endParaRPr lang="ru-RU"/>
          </a:p>
        </p:txBody>
      </p:sp>
    </p:spTree>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1" ftr="1" hdr="1" sldNum="1"/>
  <p:txStyles>
    <p:titleStyle>
      <a:lvl1pPr algn="r" defTabSz="914400">
        <a:spcBef>
          <a:spcPts val="0"/>
        </a:spcBef>
        <a:buNone/>
        <a:defRPr sz="4400">
          <a:solidFill>
            <a:schemeClr val="tx1">
              <a:lumMod val="65000"/>
              <a:lumOff val="35000"/>
            </a:schemeClr>
          </a:solidFill>
          <a:latin typeface="+mj-lt"/>
          <a:ea typeface="+mj-ea"/>
          <a:cs typeface="+mj-cs"/>
        </a:defRPr>
      </a:lvl1pPr>
    </p:titleStyle>
    <p:bodyStyle>
      <a:lvl1pPr marL="342900" indent="-342900" algn="l" defTabSz="914400">
        <a:spcBef>
          <a:spcPts val="0"/>
        </a:spcBef>
        <a:buFont typeface="Arial"/>
        <a:buChar char="•"/>
        <a:defRPr sz="3200">
          <a:solidFill>
            <a:schemeClr val="tx1">
              <a:lumMod val="75000"/>
              <a:lumOff val="25000"/>
            </a:schemeClr>
          </a:solidFill>
          <a:latin typeface="+mn-lt"/>
          <a:ea typeface="+mn-ea"/>
          <a:cs typeface="+mn-cs"/>
        </a:defRPr>
      </a:lvl1pPr>
      <a:lvl2pPr marL="742950" indent="-285750" algn="l" defTabSz="914400">
        <a:spcBef>
          <a:spcPts val="0"/>
        </a:spcBef>
        <a:buFont typeface="Arial"/>
        <a:buChar char="–"/>
        <a:defRPr sz="2800">
          <a:solidFill>
            <a:schemeClr val="tx1">
              <a:lumMod val="75000"/>
              <a:lumOff val="25000"/>
            </a:schemeClr>
          </a:solidFill>
          <a:latin typeface="+mn-lt"/>
          <a:ea typeface="+mn-ea"/>
          <a:cs typeface="+mn-cs"/>
        </a:defRPr>
      </a:lvl2pPr>
      <a:lvl3pPr marL="1143000" indent="-228600" algn="l" defTabSz="914400">
        <a:spcBef>
          <a:spcPts val="0"/>
        </a:spcBef>
        <a:buFont typeface="Arial"/>
        <a:buChar char="•"/>
        <a:defRPr sz="2400">
          <a:solidFill>
            <a:schemeClr val="tx1">
              <a:lumMod val="75000"/>
              <a:lumOff val="25000"/>
            </a:schemeClr>
          </a:solidFill>
          <a:latin typeface="+mn-lt"/>
          <a:ea typeface="+mn-ea"/>
          <a:cs typeface="+mn-cs"/>
        </a:defRPr>
      </a:lvl3pPr>
      <a:lvl4pPr marL="1600200" indent="-228600" algn="l" defTabSz="914400">
        <a:spcBef>
          <a:spcPts val="0"/>
        </a:spcBef>
        <a:buFont typeface="Arial"/>
        <a:buChar char="–"/>
        <a:defRPr sz="2000">
          <a:solidFill>
            <a:schemeClr val="tx1">
              <a:lumMod val="75000"/>
              <a:lumOff val="25000"/>
            </a:schemeClr>
          </a:solidFill>
          <a:latin typeface="+mn-lt"/>
          <a:ea typeface="+mn-ea"/>
          <a:cs typeface="+mn-cs"/>
        </a:defRPr>
      </a:lvl4pPr>
      <a:lvl5pPr marL="2057400" indent="-228600" algn="l" defTabSz="914400">
        <a:spcBef>
          <a:spcPts val="0"/>
        </a:spcBef>
        <a:buFont typeface="Arial"/>
        <a:buChar char="»"/>
        <a:defRPr sz="2000">
          <a:solidFill>
            <a:schemeClr val="tx1">
              <a:lumMod val="75000"/>
              <a:lumOff val="25000"/>
            </a:schemeClr>
          </a:solidFill>
          <a:latin typeface="+mn-lt"/>
          <a:ea typeface="+mn-ea"/>
          <a:cs typeface="+mn-cs"/>
        </a:defRPr>
      </a:lvl5pPr>
      <a:lvl6pPr marL="2514599"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Title 1" hidden="0"/>
          <p:cNvSpPr>
            <a:spLocks noGrp="1"/>
          </p:cNvSpPr>
          <p:nvPr isPhoto="0" userDrawn="0">
            <p:ph type="ctrTitle" hasCustomPrompt="0"/>
          </p:nvPr>
        </p:nvSpPr>
        <p:spPr bwMode="auto">
          <a:xfrm flipH="0" flipV="0">
            <a:off x="1523999" y="2293398"/>
            <a:ext cx="9144000" cy="1035727"/>
          </a:xfrm>
        </p:spPr>
        <p:txBody>
          <a:bodyPr/>
          <a:lstStyle/>
          <a:p>
            <a:pPr algn="ctr">
              <a:defRPr/>
            </a:pPr>
            <a:r>
              <a:rPr sz="2100" b="1" i="0" u="none">
                <a:solidFill>
                  <a:schemeClr val="tx1"/>
                </a:solidFill>
                <a:latin typeface="Arial"/>
                <a:ea typeface="Arial"/>
                <a:cs typeface="Arial"/>
              </a:rPr>
              <a:t>Порядок поступления на муниципальную службу</a:t>
            </a:r>
            <a:endParaRPr>
              <a:solidFill>
                <a:schemeClr val="tx1"/>
              </a:solidFill>
              <a:latin typeface="Arial"/>
              <a:ea typeface="Arial"/>
              <a:cs typeface="Arial"/>
            </a:endParaRPr>
          </a:p>
        </p:txBody>
      </p:sp>
      <p:sp>
        <p:nvSpPr>
          <p:cNvPr id="5" name="Subtitle 2" hidden="0"/>
          <p:cNvSpPr>
            <a:spLocks noGrp="1"/>
          </p:cNvSpPr>
          <p:nvPr isPhoto="0" userDrawn="0">
            <p:ph type="subTitle" idx="1" hasCustomPrompt="0"/>
          </p:nvPr>
        </p:nvSpPr>
        <p:spPr bwMode="auto">
          <a:xfrm flipH="0" flipV="0">
            <a:off x="528058" y="3588058"/>
            <a:ext cx="11457742" cy="2617062"/>
          </a:xfrm>
        </p:spPr>
        <p:txBody>
          <a:bodyPr vertOverflow="overflow" horzOverflow="clip" vert="horz" wrap="square" lIns="91440" tIns="45720" rIns="91440" bIns="45720" numCol="1" spcCol="0" rtlCol="0" fromWordArt="0" anchor="t" anchorCtr="0" forceAA="0" upright="0" compatLnSpc="0">
            <a:normAutofit/>
          </a:bodyPr>
          <a:lstStyle/>
          <a:p>
            <a:pPr algn="ctr">
              <a:defRPr/>
            </a:pPr>
            <a:r>
              <a:rPr sz="2400" b="0" i="0" u="none">
                <a:solidFill>
                  <a:schemeClr val="tx1"/>
                </a:solidFill>
                <a:latin typeface="Arial"/>
                <a:ea typeface="Arial"/>
                <a:cs typeface="Arial"/>
              </a:rPr>
              <a:t>Порядок поступления граждан на муниципальную службу регламентируется статьей 16 Федерального закона «О муниципальной службе в Российской Федерации», которая устанавливает, что на муниципальную службу вправе поступать граждане, достигшие возраста 18 лет, владеющие государственным языком Российской Федерации и соответствующие квалификационным требованиям, установленным для замещения должностей муниципальной службы.</a:t>
            </a:r>
            <a:endParaRPr sz="2400" b="1" i="0" u="none">
              <a:solidFill>
                <a:schemeClr val="tx1"/>
              </a:solidFill>
              <a:latin typeface="Arial"/>
              <a:ea typeface="Arial"/>
              <a:cs typeface="Arial"/>
            </a:endParaRPr>
          </a:p>
        </p:txBody>
      </p:sp>
      <p:pic>
        <p:nvPicPr>
          <p:cNvPr id="6" name="" hidden="0"/>
          <p:cNvPicPr>
            <a:picLocks noChangeAspect="1"/>
          </p:cNvPicPr>
          <p:nvPr isPhoto="0" userDrawn="0"/>
        </p:nvPicPr>
        <p:blipFill>
          <a:blip r:embed="rId2"/>
          <a:stretch/>
        </p:blipFill>
        <p:spPr bwMode="auto">
          <a:xfrm flipH="0" flipV="0">
            <a:off x="749999" y="117858"/>
            <a:ext cx="10930631" cy="19800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Заголовок 1" hidden="0"/>
          <p:cNvSpPr>
            <a:spLocks noGrp="1"/>
          </p:cNvSpPr>
          <p:nvPr isPhoto="0" userDrawn="0">
            <p:ph type="title" hasCustomPrompt="0"/>
          </p:nvPr>
        </p:nvSpPr>
        <p:spPr bwMode="auto">
          <a:xfrm flipH="0" flipV="0">
            <a:off x="609599" y="230499"/>
            <a:ext cx="10972800" cy="1199188"/>
          </a:xfrm>
        </p:spPr>
        <p:txBody>
          <a:bodyPr/>
          <a:lstStyle/>
          <a:p>
            <a:pPr algn="l">
              <a:defRPr/>
            </a:pPr>
            <a:br>
              <a:rPr sz="1800" b="0" i="0" u="none">
                <a:solidFill>
                  <a:srgbClr val="000000"/>
                </a:solidFill>
                <a:latin typeface="Arial"/>
                <a:ea typeface="Arial"/>
                <a:cs typeface="Arial"/>
              </a:rPr>
            </a:br>
            <a:br>
              <a:rPr sz="2200" b="1" i="0" u="none">
                <a:solidFill>
                  <a:srgbClr val="333333"/>
                </a:solidFill>
                <a:latin typeface="Arial"/>
                <a:ea typeface="Arial"/>
                <a:cs typeface="Arial"/>
              </a:rPr>
            </a:br>
            <a:r>
              <a:rPr sz="2200" b="1" i="0" u="none">
                <a:solidFill>
                  <a:srgbClr val="333333"/>
                </a:solidFill>
                <a:latin typeface="Arial"/>
                <a:ea typeface="Arial"/>
                <a:cs typeface="Arial"/>
              </a:rPr>
              <a:t>Гражданин не может быть принят на </a:t>
            </a:r>
            <a:br>
              <a:rPr sz="2200" b="1" i="0" u="none">
                <a:solidFill>
                  <a:srgbClr val="333333"/>
                </a:solidFill>
                <a:latin typeface="Arial"/>
                <a:ea typeface="Arial"/>
                <a:cs typeface="Arial"/>
              </a:rPr>
            </a:br>
            <a:r>
              <a:rPr sz="2200" b="1" i="0" u="none">
                <a:solidFill>
                  <a:srgbClr val="333333"/>
                </a:solidFill>
                <a:latin typeface="Arial"/>
                <a:ea typeface="Arial"/>
                <a:cs typeface="Arial"/>
              </a:rPr>
              <a:t>муниципальную службу в случае:</a:t>
            </a:r>
            <a:br>
              <a:rPr sz="1700" b="0" i="0" u="none">
                <a:solidFill>
                  <a:srgbClr val="000000"/>
                </a:solidFill>
                <a:latin typeface="Arial"/>
                <a:ea typeface="Arial"/>
                <a:cs typeface="Arial"/>
              </a:rPr>
            </a:br>
            <a:br>
              <a:rPr sz="1700" b="0" i="0" u="none">
                <a:solidFill>
                  <a:srgbClr val="000000"/>
                </a:solidFill>
                <a:latin typeface="Trebuchet MS"/>
                <a:ea typeface="Trebuchet MS"/>
                <a:cs typeface="Trebuchet MS"/>
              </a:rPr>
            </a:br>
            <a:br>
              <a:rPr sz="1200" b="0" i="0" u="none">
                <a:solidFill>
                  <a:srgbClr val="000000"/>
                </a:solidFill>
                <a:latin typeface="Trebuchet MS"/>
                <a:ea typeface="Trebuchet MS"/>
                <a:cs typeface="Trebuchet MS"/>
              </a:rPr>
            </a:br>
            <a:endParaRPr/>
          </a:p>
        </p:txBody>
      </p:sp>
      <p:sp>
        <p:nvSpPr>
          <p:cNvPr id="5" name="Объект 2" hidden="0"/>
          <p:cNvSpPr>
            <a:spLocks noGrp="1"/>
          </p:cNvSpPr>
          <p:nvPr isPhoto="0" userDrawn="0">
            <p:ph idx="1" hasCustomPrompt="0"/>
          </p:nvPr>
        </p:nvSpPr>
        <p:spPr bwMode="auto">
          <a:xfrm flipH="0" flipV="0">
            <a:off x="609599" y="1488168"/>
            <a:ext cx="10972800" cy="5419767"/>
          </a:xfrm>
        </p:spPr>
        <p:txBody>
          <a:bodyPr/>
          <a:lstStyle/>
          <a:p>
            <a:pPr>
              <a:defRPr/>
            </a:pPr>
            <a:r>
              <a:rPr sz="1200" b="0" i="0" u="none">
                <a:solidFill>
                  <a:srgbClr val="333333"/>
                </a:solidFill>
                <a:latin typeface="Arial"/>
                <a:ea typeface="Arial"/>
                <a:cs typeface="Arial"/>
              </a:rPr>
              <a:t>признания его недееспособным или ограниченно дееспособным решением суда, вступившим в законную силу;</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осуждения его к наказанию, исключающему возможность исполнения должностных обязанностей по должности муниципальной службы, по приговору суда, вступившему в законную силу;</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отказа от прохождения процедуры оформления допуска к сведениям, составляющим государственную и иную охраняемую федеральными законами тайну, если исполнение должностных обязанностей по должности муниципальной службы, на замещение которой претендует гражданин, или по замещаемой муниципальным служащим должности муниципальной службы связано с использованием таких сведений;</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наличия заболевания, препятствующего поступлению на муниципальную службу или ее прохождению и подтвержденного заключением медицинской организации.</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близкого родства или свойства (родители, супруги, дети, братья, сестры, а также братья, сестры, родители, дети супругов и супруги детей) с главой муниципального образования, который возглавляет местную администрацию, если замещение должности муниципальной службы связано с непосредственной подчиненностью или подконтрольностью этому должностному лицу, или с муниципальным служащим, если замещение должности муниципальной службы связано с непосредственной подчиненностью или подконтрольностью одного из них другому;</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прекращения гражданства Российской Федерации, прекращения гражданства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 приобретения им гражданства иностранного государства либо получения им вида на жительство или иного документа, подтверждающего право на постоянное проживание гражданина Российской Федерации на территории иностранного государства, не являющегося участником международного договора Российской Федерации, в соответствии с которым гражданин Российской Федерации, имеющий гражданство иностранного государства, имеет право находиться на муниципальной службе;</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наличия гражданства иностранного государства (иностранных государств), за исключением случаев, когда муниципальный служащий является гражданином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представления подложных документов или заведомо ложных сведений при поступлении на муниципальную службу;</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непредставления предусмотренных настоящим Федеральным законом, Федеральным законом от 25 декабря 2008 года N 273-ФЗ "О противодействии коррупции" и другими федеральными законами сведений или представления заведомо недостоверных или неполных сведений при поступлении на муниципальную службу;</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признания его не прошедшим военную службу по призыву, не имея на то законных оснований, в соответствии с заключением призывной комиссии (за исключением граждан, прошедших военную службу по контракту).</a:t>
            </a:r>
            <a:endParaRPr sz="1200" b="0" i="0" u="none">
              <a:solidFill>
                <a:srgbClr val="333333"/>
              </a:solidFill>
              <a:latin typeface="Arial"/>
              <a:ea typeface="Arial"/>
              <a:cs typeface="Arial"/>
            </a:endParaRPr>
          </a:p>
          <a:p>
            <a:pPr>
              <a:defRPr/>
            </a:pPr>
            <a:r>
              <a:rPr sz="1200" b="0" i="0" u="none">
                <a:solidFill>
                  <a:srgbClr val="333333"/>
                </a:solidFill>
                <a:latin typeface="Arial"/>
                <a:ea typeface="Arial"/>
                <a:cs typeface="Arial"/>
              </a:rPr>
              <a:t>достижения возраста 65 лет - предельного возраста, установленного для замещения должности муниципальной службы.</a:t>
            </a:r>
            <a:endParaRPr sz="1200" b="0" i="0" u="none">
              <a:solidFill>
                <a:srgbClr val="333333"/>
              </a:solidFill>
              <a:latin typeface="Arial"/>
              <a:ea typeface="Arial"/>
              <a:cs typeface="Arial"/>
            </a:endParaRPr>
          </a:p>
        </p:txBody>
      </p:sp>
      <p:pic>
        <p:nvPicPr>
          <p:cNvPr id="6" name="" hidden="0"/>
          <p:cNvPicPr>
            <a:picLocks noChangeAspect="1"/>
          </p:cNvPicPr>
          <p:nvPr isPhoto="0" userDrawn="0"/>
        </p:nvPicPr>
        <p:blipFill>
          <a:blip r:embed="rId2"/>
          <a:stretch/>
        </p:blipFill>
        <p:spPr bwMode="auto">
          <a:xfrm flipH="0" flipV="0">
            <a:off x="8129562" y="258241"/>
            <a:ext cx="3070194" cy="1202184"/>
          </a:xfrm>
          <a:prstGeom prst="rect">
            <a:avLst/>
          </a:prstGeom>
        </p:spPr>
      </p:pic>
      <p:sp>
        <p:nvSpPr>
          <p:cNvPr id="7" name="" hidden="0"/>
          <p:cNvSpPr/>
          <p:nvPr isPhoto="0" userDrawn="0"/>
        </p:nvSpPr>
        <p:spPr bwMode="auto">
          <a:xfrm flipH="0" flipV="0">
            <a:off x="3431795" y="9271354"/>
            <a:ext cx="4745369" cy="339087"/>
          </a:xfrm>
        </p:spPr>
        <p:txBody>
          <a:bodyPr rot="0" spcFirstLastPara="0" vertOverflow="overflow" horzOverflow="clip" vert="horz" wrap="square" lIns="91440" tIns="45720" rIns="91440" bIns="45720" numCol="1" spcCol="0" rtlCol="0" fromWordArt="0" anchor="t" anchorCtr="0" forceAA="0" upright="0" compatLnSpc="1">
            <a:prstTxWarp prst="textNoShape"/>
            <a:noAutofit/>
          </a:bodyPr>
          <a:p>
            <a:pPr>
              <a:defRPr/>
            </a:pPr>
            <a:r>
              <a:rPr sz="950" b="1" i="0" u="none">
                <a:solidFill>
                  <a:srgbClr val="333333"/>
                </a:solidFill>
                <a:latin typeface="Tahoma"/>
                <a:ea typeface="Tahoma"/>
                <a:cs typeface="Tahoma"/>
              </a:rPr>
              <a:t>Гражданин не может быть принят на муниципальную службу в случае:</a:t>
            </a:r>
            <a:endParaRPr sz="950" b="1" i="0" u="none">
              <a:solidFill>
                <a:srgbClr val="333333"/>
              </a:solidFill>
              <a:latin typeface="Tahoma"/>
              <a:ea typeface="Tahoma"/>
              <a:cs typeface="Tahoma"/>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Объект 2" hidden="0"/>
          <p:cNvSpPr>
            <a:spLocks noGrp="1"/>
          </p:cNvSpPr>
          <p:nvPr isPhoto="0" userDrawn="0">
            <p:ph idx="1" hasCustomPrompt="0"/>
          </p:nvPr>
        </p:nvSpPr>
        <p:spPr bwMode="auto">
          <a:xfrm flipH="0" flipV="0">
            <a:off x="609599" y="0"/>
            <a:ext cx="10972800" cy="6126163"/>
          </a:xfrm>
        </p:spPr>
        <p:txBody>
          <a:bodyPr/>
          <a:lstStyle/>
          <a:p>
            <a:pPr>
              <a:defRPr/>
            </a:pPr>
            <a:endParaRPr sz="1700" b="1">
              <a:solidFill>
                <a:schemeClr val="tx1"/>
              </a:solidFill>
              <a:latin typeface="Arial"/>
              <a:ea typeface="Arial"/>
              <a:cs typeface="Arial"/>
            </a:endParaRPr>
          </a:p>
          <a:p>
            <a:pPr>
              <a:defRPr/>
            </a:pPr>
            <a:r>
              <a:rPr sz="1700" b="1" i="0" u="none">
                <a:solidFill>
                  <a:schemeClr val="tx1"/>
                </a:solidFill>
                <a:latin typeface="Arial"/>
                <a:ea typeface="Arial"/>
                <a:cs typeface="Arial"/>
              </a:rPr>
              <a:t>При поступлении на муниципальную службу гражданин представляет:</a:t>
            </a:r>
            <a:endParaRPr sz="1700" b="1" i="0" u="none">
              <a:solidFill>
                <a:schemeClr val="tx1"/>
              </a:solidFill>
              <a:latin typeface="Arial"/>
              <a:ea typeface="Arial"/>
              <a:cs typeface="Arial"/>
            </a:endParaRPr>
          </a:p>
          <a:p>
            <a:pPr>
              <a:defRPr/>
            </a:pPr>
            <a:r>
              <a:rPr sz="1700" b="0" i="0" u="none">
                <a:solidFill>
                  <a:schemeClr val="tx1"/>
                </a:solidFill>
                <a:latin typeface="Arial"/>
                <a:ea typeface="Arial"/>
                <a:cs typeface="Arial"/>
              </a:rPr>
              <a:t>заявление с просьбой о поступлении на муниципальную службу и замещении должности муниципальной службы;</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собственноручно заполненную и подписанную анкету;</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трудовую книжку, за исключением случаев, когда трудовой договор заключается впервые;</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документ об образовании;</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страховое свидетельство обязательного пенсионного страхования, за исключением случаев, когда трудовой договор заключается впервые;</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свидетельство о постановке физического лица на учет в налоговом органе по месту жительства на территории Российской Федерации;</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документы воинского учета — для военнообязанных и лиц, подлежащих призыву на военную службу;</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заключение медицинского учреждения об отсутствии заболевания, препятствующего поступлению на муниципальную службу;</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сведения о доходах за год, предшествующий году поступления на муниципальную службу, об имуществе и обязательствах имущественного характера.</a:t>
            </a:r>
            <a:endParaRPr sz="1700" b="0" i="0" u="none">
              <a:solidFill>
                <a:schemeClr val="tx1"/>
              </a:solidFill>
              <a:latin typeface="Arial"/>
              <a:ea typeface="Arial"/>
              <a:cs typeface="Arial"/>
            </a:endParaRPr>
          </a:p>
          <a:p>
            <a:pPr>
              <a:defRPr/>
            </a:pPr>
            <a:r>
              <a:rPr sz="1700" b="0" i="0" u="none">
                <a:solidFill>
                  <a:schemeClr val="tx1"/>
                </a:solidFill>
                <a:latin typeface="Arial"/>
                <a:ea typeface="Arial"/>
                <a:cs typeface="Arial"/>
              </a:rPr>
              <a:t>Сведения, представленные гражданином при поступлении на муниципальную службу, могут подвергаться проверке в установленном федеральными законами порядке. В случае установления в процессе проверки обстоятельств, препятствующих поступлению гражданина на муниципальную службу, указанный гражданин информируется в письменной форме о причинах отказа в поступлении на муниципальную службу.</a:t>
            </a:r>
            <a:endParaRPr sz="1700" b="0" i="0" u="none">
              <a:solidFill>
                <a:srgbClr val="000000"/>
              </a:solidFill>
              <a:latin typeface="Arial"/>
              <a:ea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Объект 2" hidden="0"/>
          <p:cNvSpPr>
            <a:spLocks noGrp="1"/>
          </p:cNvSpPr>
          <p:nvPr isPhoto="0" userDrawn="0">
            <p:ph idx="1" hasCustomPrompt="0"/>
          </p:nvPr>
        </p:nvSpPr>
        <p:spPr bwMode="auto">
          <a:xfrm flipH="0" flipV="0">
            <a:off x="609599" y="379150"/>
            <a:ext cx="10972800" cy="5747013"/>
          </a:xfrm>
        </p:spPr>
        <p:txBody>
          <a:bodyPr/>
          <a:lstStyle/>
          <a:p>
            <a:pPr>
              <a:defRPr/>
            </a:pPr>
            <a:r>
              <a:rPr sz="1600" b="0" i="0" u="none">
                <a:solidFill>
                  <a:srgbClr val="333333"/>
                </a:solidFill>
                <a:latin typeface="Arial"/>
                <a:ea typeface="Arial"/>
                <a:cs typeface="Arial"/>
              </a:rPr>
              <a:t> </a:t>
            </a:r>
            <a:endParaRPr sz="1600" b="0" i="0" u="none">
              <a:solidFill>
                <a:srgbClr val="333333"/>
              </a:solidFill>
              <a:latin typeface="Arial"/>
              <a:ea typeface="Arial"/>
              <a:cs typeface="Arial"/>
            </a:endParaRPr>
          </a:p>
        </p:txBody>
      </p:sp>
      <p:sp>
        <p:nvSpPr>
          <p:cNvPr id="5" name="" hidden="0"/>
          <p:cNvSpPr/>
          <p:nvPr isPhoto="0" userDrawn="0"/>
        </p:nvSpPr>
        <p:spPr bwMode="auto">
          <a:xfrm flipH="0" flipV="0">
            <a:off x="2146310" y="527111"/>
            <a:ext cx="7899413" cy="3500094"/>
          </a:xfrm>
        </p:spPr>
        <p:txBody>
          <a:bodyPr rot="0" spcFirstLastPara="0" vertOverflow="overflow" horzOverflow="clip" vert="horz" wrap="square" lIns="91440" tIns="45720" rIns="91440" bIns="45720" numCol="1" spcCol="0" rtlCol="0" fromWordArt="0" anchor="t" anchorCtr="0" forceAA="0" upright="0" compatLnSpc="1">
            <a:prstTxWarp prst="textNoShape"/>
            <a:noAutofit/>
          </a:bodyPr>
          <a:p>
            <a:pPr>
              <a:defRPr/>
            </a:pPr>
            <a:r>
              <a:rPr sz="1600" b="0" i="0" u="none">
                <a:solidFill>
                  <a:srgbClr val="333333"/>
                </a:solidFill>
                <a:latin typeface="Arial"/>
                <a:ea typeface="Arial"/>
                <a:cs typeface="Arial"/>
              </a:rPr>
              <a:t>Поступление гражданина на муниципальную службу осуществляется в результате назначения на должность муниципальной службы на условиях трудового договора в соответствии с трудовым законодательством с учетом особенностей, предусмотренных Федеральным законом «О муниципальной службе в Российской Федерации».</a:t>
            </a:r>
            <a:endParaRPr sz="1600" b="0" i="0" u="none">
              <a:solidFill>
                <a:srgbClr val="333333"/>
              </a:solidFill>
              <a:latin typeface="Arial"/>
              <a:ea typeface="Arial"/>
              <a:cs typeface="Arial"/>
            </a:endParaRPr>
          </a:p>
          <a:p>
            <a:pPr>
              <a:defRPr/>
            </a:pPr>
            <a:r>
              <a:rPr sz="1600" b="0" i="0" u="none">
                <a:solidFill>
                  <a:srgbClr val="333333"/>
                </a:solidFill>
                <a:latin typeface="Arial"/>
                <a:ea typeface="Arial"/>
                <a:cs typeface="Arial"/>
              </a:rPr>
              <a:t>Поступление гражданина на муниципальную службу оформляется актом представителя нанимателя (работодателя) о назначении на должность муниципальной службы.</a:t>
            </a:r>
            <a:endParaRPr sz="1600" b="0" i="0" u="none">
              <a:solidFill>
                <a:srgbClr val="333333"/>
              </a:solidFill>
              <a:latin typeface="Arial"/>
              <a:ea typeface="Arial"/>
              <a:cs typeface="Arial"/>
            </a:endParaRPr>
          </a:p>
          <a:p>
            <a:pPr>
              <a:defRPr/>
            </a:pPr>
            <a:r>
              <a:rPr sz="1600" b="0" i="0" u="none">
                <a:solidFill>
                  <a:srgbClr val="333333"/>
                </a:solidFill>
                <a:latin typeface="Arial"/>
                <a:ea typeface="Arial"/>
                <a:cs typeface="Arial"/>
              </a:rPr>
              <a:t>Сторонами трудового договора при поступлении на муниципальную службу являются представитель нанимателя (работодатель) и муниципальный служащий.</a:t>
            </a:r>
            <a:endParaRPr sz="1600" b="0" i="0" u="none">
              <a:solidFill>
                <a:srgbClr val="333333"/>
              </a:solidFill>
              <a:latin typeface="Arial"/>
              <a:ea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Testudines">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
      <a:majorFont>
        <a:latin typeface="Arial"/>
        <a:ea typeface="Arial"/>
        <a:cs typeface="Arial"/>
      </a:majorFont>
      <a:minorFont>
        <a:latin typeface="Arial"/>
        <a:ea typeface="Arial"/>
        <a:cs typeface="Arial"/>
      </a:minorFont>
    </a:fontScheme>
    <a:fmtScheme name="Стандартная">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Р7-Офис/1.3.3.33</Application>
  <DocSecurity>0</DocSecurity>
  <PresentationFormat>Widescreen</PresentationFormat>
  <Paragraphs>0</Paragraphs>
  <Slides>4</Slides>
  <Notes>4</Notes>
  <HiddenSlides>0</HiddenSlides>
  <MMClips>2</MMClips>
  <ScaleCrop>0</ScaleCrop>
  <HeadingPairs>
    <vt:vector size="4" baseType="variant">
      <vt:variant>
        <vt:lpstr>Theme</vt:lpstr>
      </vt:variant>
      <vt:variant>
        <vt:i4>1</vt:i4>
      </vt:variant>
      <vt:variant>
        <vt:lpstr>Slide Titles</vt:lpstr>
      </vt:variant>
      <vt:variant>
        <vt:i4>4</vt:i4>
      </vt:variant>
    </vt:vector>
  </HeadingPairs>
  <TitlesOfParts>
    <vt:vector size="5" baseType="lpstr">
      <vt:lpstr>Theme 1</vt:lpstr>
      <vt:lpstr>Slide 1</vt:lpstr>
      <vt:lpstr>Slide 2</vt:lpstr>
      <vt:lpstr>Slide 3</vt:lpstr>
      <vt:lpstr>Slide 4</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dc:identifier/>
  <dc:language/>
  <cp:lastModifiedBy/>
  <cp:revision>6</cp:revision>
  <dcterms:created xsi:type="dcterms:W3CDTF">2012-12-03T06:56:55Z</dcterms:created>
  <dcterms:modified xsi:type="dcterms:W3CDTF">2025-05-13T10:25:11Z</dcterms:modified>
  <cp:category/>
  <cp:contentStatus/>
  <cp:version/>
</cp:coreProperties>
</file>